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64" r:id="rId5"/>
    <p:sldId id="266" r:id="rId6"/>
    <p:sldId id="265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8" autoAdjust="0"/>
    <p:restoredTop sz="86392" autoAdjust="0"/>
  </p:normalViewPr>
  <p:slideViewPr>
    <p:cSldViewPr snapToGrid="0">
      <p:cViewPr varScale="1">
        <p:scale>
          <a:sx n="74" d="100"/>
          <a:sy n="74" d="100"/>
        </p:scale>
        <p:origin x="88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8954-5C97-45DA-AFE1-7C4B0FACD299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2C3D3-429D-478F-B5A1-FEAFB6A44D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74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老師的範例</a:t>
            </a:r>
            <a:r>
              <a:rPr lang="en-US" altLang="zh-TW" dirty="0"/>
              <a:t>-</a:t>
            </a:r>
            <a:r>
              <a:rPr lang="zh-TW" altLang="en-US" dirty="0"/>
              <a:t>打方塊</a:t>
            </a:r>
            <a:br>
              <a:rPr lang="en-US" altLang="zh-TW" dirty="0"/>
            </a:br>
            <a:r>
              <a:rPr lang="en-US" altLang="zh-TW" dirty="0"/>
              <a:t>2.</a:t>
            </a:r>
            <a:r>
              <a:rPr lang="zh-TW" altLang="en-US" dirty="0"/>
              <a:t>平常玩的遊戲時常會附上一些小遊戲 </a:t>
            </a:r>
            <a:r>
              <a:rPr lang="en-US" altLang="zh-TW" dirty="0"/>
              <a:t>,</a:t>
            </a:r>
            <a:r>
              <a:rPr lang="zh-TW" altLang="en-US" dirty="0"/>
              <a:t> 例如 拼圖、打地鼠之類的</a:t>
            </a:r>
            <a:endParaRPr lang="en-US" altLang="zh-TW" dirty="0"/>
          </a:p>
          <a:p>
            <a:r>
              <a:rPr lang="en-US" altLang="zh-TW" dirty="0"/>
              <a:t>&gt;</a:t>
            </a:r>
            <a:r>
              <a:rPr lang="zh-TW" altLang="en-US" dirty="0"/>
              <a:t>想實踐看看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99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1.HTML</a:t>
            </a:r>
            <a:r>
              <a:rPr lang="zh-TW" altLang="en-US" dirty="0"/>
              <a:t> </a:t>
            </a:r>
            <a:r>
              <a:rPr lang="en-US" altLang="zh-TW" dirty="0"/>
              <a:t>6.7%</a:t>
            </a:r>
          </a:p>
          <a:p>
            <a:r>
              <a:rPr lang="en-US" altLang="zh-TW" dirty="0"/>
              <a:t>2.CSS</a:t>
            </a:r>
            <a:r>
              <a:rPr lang="zh-TW" altLang="en-US" dirty="0"/>
              <a:t> </a:t>
            </a:r>
            <a:r>
              <a:rPr lang="en-US" altLang="zh-TW" dirty="0"/>
              <a:t>8.1%</a:t>
            </a:r>
          </a:p>
          <a:p>
            <a:r>
              <a:rPr lang="en-US" altLang="zh-TW" dirty="0"/>
              <a:t>3.JAVA</a:t>
            </a:r>
            <a:r>
              <a:rPr lang="zh-TW" altLang="en-US" dirty="0"/>
              <a:t> </a:t>
            </a:r>
            <a:r>
              <a:rPr lang="en-US" altLang="zh-TW" dirty="0"/>
              <a:t>SCRIPT85.2%</a:t>
            </a:r>
          </a:p>
          <a:p>
            <a:r>
              <a:rPr lang="zh-TW" altLang="en-US" dirty="0"/>
              <a:t>並使用</a:t>
            </a:r>
            <a:r>
              <a:rPr lang="en-US" altLang="zh-TW" dirty="0"/>
              <a:t>git hub</a:t>
            </a:r>
            <a:r>
              <a:rPr lang="zh-TW" altLang="en-US" dirty="0"/>
              <a:t>做版控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25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畫面以</a:t>
            </a:r>
            <a:r>
              <a:rPr lang="en-US" altLang="zh-TW" dirty="0" err="1"/>
              <a:t>canves</a:t>
            </a:r>
            <a:r>
              <a:rPr lang="en-US" altLang="zh-TW" dirty="0"/>
              <a:t> </a:t>
            </a:r>
            <a:r>
              <a:rPr lang="zh-TW" altLang="en-US" dirty="0"/>
              <a:t>繪製而成</a:t>
            </a:r>
            <a:r>
              <a:rPr lang="en-US" altLang="zh-TW" dirty="0"/>
              <a:t>/</a:t>
            </a:r>
            <a:r>
              <a:rPr lang="zh-TW" altLang="en-US" dirty="0"/>
              <a:t> 並抓取各自的座標去進行打亂以及移動</a:t>
            </a:r>
            <a:endParaRPr lang="en-US" altLang="zh-TW" dirty="0"/>
          </a:p>
          <a:p>
            <a:r>
              <a:rPr lang="zh-TW" altLang="en-US" dirty="0"/>
              <a:t>打亂的邏輯為 右下區塊 進行兩兩交換 交換次數越多 則難度就越高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009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畫面以</a:t>
            </a:r>
            <a:r>
              <a:rPr lang="en-US" altLang="zh-TW" dirty="0" err="1"/>
              <a:t>canves</a:t>
            </a:r>
            <a:r>
              <a:rPr lang="en-US" altLang="zh-TW" dirty="0"/>
              <a:t> </a:t>
            </a:r>
            <a:r>
              <a:rPr lang="zh-TW" altLang="en-US" dirty="0"/>
              <a:t>繪製而成</a:t>
            </a:r>
            <a:r>
              <a:rPr lang="en-US" altLang="zh-TW" dirty="0"/>
              <a:t>/</a:t>
            </a:r>
            <a:r>
              <a:rPr lang="zh-TW" altLang="en-US" dirty="0"/>
              <a:t> 並抓取各自的座標去進行打亂以及移動</a:t>
            </a:r>
            <a:endParaRPr lang="en-US" altLang="zh-TW" dirty="0"/>
          </a:p>
          <a:p>
            <a:r>
              <a:rPr lang="zh-TW" altLang="en-US" dirty="0"/>
              <a:t>打亂的邏輯為 右下區塊 進行兩兩交換 交換次數越多 則難度就越高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84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簡單的介紹一下功能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主要畫面顯示遊戲區域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右邊區塊放置 目標圖示 以及 時間 來計算遊玩的過程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左側有 查看成績 可以查詢玩過的遊戲成績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選擇檔案 可以選擇自己喜歡的圖案來放置遊戲內 進行遊玩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下載功能 如果遊玩到自己喜歡的圖片可以進行下載做保存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&gt;&gt;</a:t>
            </a:r>
            <a:r>
              <a:rPr lang="zh-TW" altLang="en-US" dirty="0"/>
              <a:t>目前遊戲設計為五關</a:t>
            </a:r>
            <a:r>
              <a:rPr lang="en-US" altLang="zh-TW" dirty="0"/>
              <a:t>/</a:t>
            </a:r>
            <a:r>
              <a:rPr lang="zh-TW" altLang="en-US" dirty="0"/>
              <a:t>困難度簡易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62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為了避免影片太長</a:t>
            </a:r>
            <a:r>
              <a:rPr lang="en-US" altLang="zh-TW" dirty="0"/>
              <a:t>,</a:t>
            </a:r>
            <a:r>
              <a:rPr lang="zh-TW" altLang="en-US" dirty="0"/>
              <a:t>所以錄製時候的難度有做調整</a:t>
            </a:r>
            <a:endParaRPr lang="en-US" altLang="zh-TW" dirty="0"/>
          </a:p>
          <a:p>
            <a:r>
              <a:rPr lang="zh-TW" altLang="en-US" dirty="0"/>
              <a:t>困難的長這樣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51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遊戲設計方法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C3D3-429D-478F-B5A1-FEAFB6A44D8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3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C372A-8776-450B-87AB-6E1263222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DE251B-EFE0-4E28-858C-068FCB6F5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BC2747-E8B7-4E5E-9D32-C04E4E4B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9129A7-6C71-4AB0-B360-651E0980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FB9789-CE0F-49CF-B224-5AFC9FB0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87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87CB2-F64F-47F6-84DA-6992756D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F5EE92-4F7F-46E8-8473-0F72A9DCF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A9D96B-C035-471B-8050-C91A41CA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686B0E-FFAE-4F15-BB0B-E81F6B81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A181E1-4C8A-4137-AA00-EB36BA64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3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7C8AD7-F8BA-43A3-BA48-75A3DDDE0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3D143B-863E-49B0-A97A-1F14C6FB6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775E83-359E-447A-8655-8725A482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87D2C8-F30C-44B0-B6AC-9096A14B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B3D74-20B1-4DF2-B387-4FE7AAEE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64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A3D1E-3BA7-4659-85C6-D3DF4D0D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70E94-3BC1-4E64-BE55-BBBB7E6EE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EFCE0C-4FC0-4001-9D77-F26DC1A3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D80583-B9D7-44DC-8137-328F0447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1A9B3-69A4-42A9-A151-B6887720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15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F8DAE-913E-4A75-A1BC-6A68503B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CCAE6D-F9A6-45D6-A837-B6E8D35D6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DF521E-DC66-4D04-B10F-0980102F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EF017-DB39-48CF-A51E-031B3467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EF91B0-6004-41AB-934B-08ED53BF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93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766F1-F519-4B96-B31E-3A662089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CE8C6-5850-435D-A32E-5576719EE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EDF38B-50AF-4802-B671-1EE82EB4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0925DC-1048-4850-AAB4-F98C5A4D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AC6D3B-6F5F-4F97-A209-1B7FEC3B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AEC5C4-D47E-4DBE-B75F-7610A457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80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2AF57C-5689-4952-8D0D-1BB201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92D47C-5384-40E7-B0F4-8200E6FA5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C62273-D847-4DFC-ACDF-949DE2A5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D50D4B6-C409-4252-B7D6-C6B1DF372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F47F87-10FB-460C-9AEA-CF7EB0BC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CA41A4A-ACA1-4D4F-9E35-2A8B9A00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1E8313-63E3-47D6-88E1-E6445E4F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D6092D-1971-4DF4-8FB4-65330E69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19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CAA2C-7C95-4139-B725-85357585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10DC193-4AB1-4E99-A1A5-21C2689D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450457-1522-423A-8B31-8E241AED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CBC2CB-DBE5-4099-BB8C-6FAE2345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08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125DE8-A2F5-4C78-A8E6-95B16396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CCF4206-669D-4962-A699-BE9FC03E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3BCCC-6780-4134-B5B4-5DA5BDBC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08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E946A-688A-4BB8-A2CB-5D591FBE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98DC9A-33B2-46C7-BA6F-2C71FBB9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9292B9-52AD-4479-AE4D-AA4F4A1DA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999B1D-CE4A-4605-8FBB-02D3570A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29FB4F-C585-4706-8A04-7F4FB2AE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755E1C-4C5B-480F-A3E0-849A0D09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59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12E856-3BE3-457E-B8DF-812D1F6A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826B081-0750-4510-AF54-355DB80C9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1BC97D-A7C5-48F9-9C99-6F0D56F3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4EB8E5-8777-46A9-9807-4C55402C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05B752-281A-4B14-929B-687E56E4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8D23F0-6954-44F6-802E-F1D52DD6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0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45000" r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32E6257-9689-4EA5-8C73-C619D9CA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0CCD71-57A3-406D-98C8-E9780F08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F57595-95C1-4EC5-8F01-65E83E369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799A-DD6A-4841-9658-2012525F09C7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68B981-B952-4808-9F1D-79D99CA18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1123CD-B55C-43DE-B33F-5D76DEEE0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4BE70-5559-49D2-ACC7-7C5C66FDA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9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disne5686/%E8%B2%93%E7%A6%8F%E7%8F%8A%E8%BF%AA/" TargetMode="External"/><Relationship Id="rId2" Type="http://schemas.openxmlformats.org/officeDocument/2006/relationships/hyperlink" Target="https://www.newii.com.tw/pages/mof-inf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45000" r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33711-0B7D-40E8-A811-67D6AD3CC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 fontScale="90000"/>
          </a:bodyPr>
          <a:lstStyle/>
          <a:p>
            <a:r>
              <a:rPr lang="en-US" altLang="zh-TW" sz="3100" dirty="0">
                <a:solidFill>
                  <a:srgbClr val="0070C0"/>
                </a:solidFill>
                <a:latin typeface="Consolas" panose="020B0609020204030204" pitchFamily="49" charset="0"/>
              </a:rPr>
              <a:t>iSpan-PHPD07</a:t>
            </a:r>
            <a:r>
              <a:rPr lang="en-US" altLang="zh-TW" sz="31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1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創新應用全端網站開發工程師養成班</a:t>
            </a:r>
            <a:br>
              <a:rPr lang="en-US" altLang="zh-TW" sz="31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zh-TW" altLang="en-US" sz="7300" dirty="0"/>
            </a:br>
            <a:r>
              <a:rPr lang="zh-TW" altLang="en-US" sz="7300" dirty="0">
                <a:latin typeface="標楷體" panose="03000509000000000000" pitchFamily="65" charset="-120"/>
                <a:ea typeface="標楷體" panose="03000509000000000000" pitchFamily="65" charset="-120"/>
              </a:rPr>
              <a:t>小專發表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73F50B-CC13-4BB2-A272-16F70EECC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60223"/>
          </a:xfrm>
        </p:spPr>
        <p:txBody>
          <a:bodyPr>
            <a:normAutofit fontScale="92500" lnSpcReduction="10000"/>
          </a:bodyPr>
          <a:lstStyle/>
          <a:p>
            <a:endParaRPr lang="en-US" altLang="zh-TW" sz="4400" b="1" kern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en-US" altLang="zh-TW" sz="4400" b="1" kern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				</a:t>
            </a:r>
            <a:r>
              <a:rPr lang="zh-TW" altLang="en-US" sz="4400" b="1" kern="12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─九宮格拼圖</a:t>
            </a:r>
            <a:endParaRPr lang="en-US" altLang="zh-TW" sz="4400" b="1" kern="12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r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張惠馨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70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C5579-08FB-416D-BCB6-73A9E6B42D60}"/>
              </a:ext>
            </a:extLst>
          </p:cNvPr>
          <p:cNvSpPr>
            <a:spLocks noGrp="1"/>
          </p:cNvSpPr>
          <p:nvPr>
            <p:ph type="title"/>
          </p:nvPr>
        </p:nvSpPr>
        <p:spPr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normAutofit/>
          </a:bodyPr>
          <a:lstStyle/>
          <a:p>
            <a:pPr marL="685800" indent="-685800">
              <a:buFont typeface="標楷體" panose="03000509000000000000" pitchFamily="65" charset="-120"/>
              <a:buChar char="»"/>
            </a:pPr>
            <a:r>
              <a:rPr lang="zh-TW" altLang="en-US" sz="72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動機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F9B856-4D10-4FE3-A3AE-DE274C00E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941"/>
            <a:ext cx="2212037" cy="3170117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FC2C43-10EA-468C-92B7-66FF6478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45" y="4041640"/>
            <a:ext cx="3364505" cy="26579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89473-5F2C-4465-B536-717010233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64" y="1052569"/>
            <a:ext cx="1965916" cy="17496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05390CF-47FD-4B80-94D5-17CA845C6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21" y="1052569"/>
            <a:ext cx="4430279" cy="249203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4C677E-B4C8-4B17-AF7E-E229D94C7DD4}"/>
              </a:ext>
            </a:extLst>
          </p:cNvPr>
          <p:cNvSpPr txBox="1"/>
          <p:nvPr/>
        </p:nvSpPr>
        <p:spPr>
          <a:xfrm>
            <a:off x="9098219" y="3053165"/>
            <a:ext cx="175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trike="sngStrike">
                <a:solidFill>
                  <a:schemeClr val="accent2">
                    <a:lumMod val="75000"/>
                  </a:schemeClr>
                </a:solidFill>
              </a:rPr>
              <a:t>非當事地鼠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58D739E-22AC-4A19-BE22-3E3254E40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74" y="1690688"/>
            <a:ext cx="4186739" cy="50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3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951B76-5AF9-41D1-9AC0-29EB09515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89" y="905274"/>
            <a:ext cx="4940228" cy="27788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356BEB-4397-42FF-9129-40EB5C547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5263">
            <a:off x="6443685" y="440738"/>
            <a:ext cx="1976660" cy="1699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D7402F-B762-44B1-82EB-123100E0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zh-TW" altLang="en-US" sz="72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使用技術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D8DFCEE-7E5B-4C54-98CB-109F96919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3" y="2312050"/>
            <a:ext cx="5538741" cy="55387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E6978E-9E95-4AEF-8025-BBC8DF900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07" y="2312050"/>
            <a:ext cx="2613899" cy="3059526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331458-2233-40B2-85F9-FA2C5A85C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47" y="2294714"/>
            <a:ext cx="2169905" cy="2922319"/>
          </a:xfr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5B9AA6-9A25-4216-A383-FA92E273301C}"/>
              </a:ext>
            </a:extLst>
          </p:cNvPr>
          <p:cNvSpPr txBox="1"/>
          <p:nvPr/>
        </p:nvSpPr>
        <p:spPr>
          <a:xfrm>
            <a:off x="9997780" y="4098786"/>
            <a:ext cx="216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latin typeface="Consolas" panose="020B0609020204030204" pitchFamily="49" charset="0"/>
              </a:rPr>
              <a:t>   </a:t>
            </a:r>
            <a:r>
              <a:rPr lang="en-US" altLang="zh-TW" sz="2800">
                <a:latin typeface="Consolas" panose="020B0609020204030204" pitchFamily="49" charset="0"/>
              </a:rPr>
              <a:t>6.7%</a:t>
            </a:r>
            <a:endParaRPr lang="zh-TW" altLang="en-US" sz="2800">
              <a:latin typeface="Consolas" panose="020B0609020204030204" pitchFamily="49" charset="0"/>
            </a:endParaRP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66D0A2DC-BF57-4972-9F6B-92EF150ED0B2}"/>
              </a:ext>
            </a:extLst>
          </p:cNvPr>
          <p:cNvCxnSpPr>
            <a:stCxn id="5" idx="3"/>
            <a:endCxn id="17" idx="0"/>
          </p:cNvCxnSpPr>
          <p:nvPr/>
        </p:nvCxnSpPr>
        <p:spPr>
          <a:xfrm>
            <a:off x="9820452" y="3755874"/>
            <a:ext cx="1262280" cy="342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529A18A-894B-49AD-9FBF-321C6909642B}"/>
              </a:ext>
            </a:extLst>
          </p:cNvPr>
          <p:cNvSpPr txBox="1"/>
          <p:nvPr/>
        </p:nvSpPr>
        <p:spPr>
          <a:xfrm>
            <a:off x="1393175" y="4058837"/>
            <a:ext cx="216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   </a:t>
            </a:r>
            <a:r>
              <a:rPr lang="en-US" altLang="zh-TW" sz="2800" dirty="0">
                <a:latin typeface="Consolas" panose="020B0609020204030204" pitchFamily="49" charset="0"/>
              </a:rPr>
              <a:t>8.1%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864A4ED6-421D-4E61-A4EA-F0C12DDA23C8}"/>
              </a:ext>
            </a:extLst>
          </p:cNvPr>
          <p:cNvCxnSpPr>
            <a:endCxn id="27" idx="0"/>
          </p:cNvCxnSpPr>
          <p:nvPr/>
        </p:nvCxnSpPr>
        <p:spPr>
          <a:xfrm rot="10800000" flipV="1">
            <a:off x="2478128" y="3437473"/>
            <a:ext cx="908215" cy="6213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F160B80-B26D-4180-8F5F-E9F68C6D5F9F}"/>
              </a:ext>
            </a:extLst>
          </p:cNvPr>
          <p:cNvSpPr txBox="1"/>
          <p:nvPr/>
        </p:nvSpPr>
        <p:spPr>
          <a:xfrm>
            <a:off x="8292988" y="1568302"/>
            <a:ext cx="216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latin typeface="Consolas" panose="020B0609020204030204" pitchFamily="49" charset="0"/>
              </a:rPr>
              <a:t>   </a:t>
            </a:r>
            <a:r>
              <a:rPr lang="en-US" altLang="zh-TW" sz="2800">
                <a:latin typeface="Consolas" panose="020B0609020204030204" pitchFamily="49" charset="0"/>
              </a:rPr>
              <a:t>85.2%</a:t>
            </a:r>
            <a:endParaRPr lang="zh-TW" altLang="en-US" sz="2800">
              <a:latin typeface="Consolas" panose="020B0609020204030204" pitchFamily="49" charset="0"/>
            </a:endParaRPr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3B4F3B4D-2D00-4786-94D2-CFA8ACD4752F}"/>
              </a:ext>
            </a:extLst>
          </p:cNvPr>
          <p:cNvCxnSpPr>
            <a:endCxn id="36" idx="0"/>
          </p:cNvCxnSpPr>
          <p:nvPr/>
        </p:nvCxnSpPr>
        <p:spPr>
          <a:xfrm>
            <a:off x="8139165" y="951439"/>
            <a:ext cx="1238775" cy="6168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圖形 3">
            <a:extLst>
              <a:ext uri="{FF2B5EF4-FFF2-40B4-BE49-F238E27FC236}">
                <a16:creationId xmlns:a16="http://schemas.microsoft.com/office/drawing/2014/main" id="{B6BD3552-3ABB-4B81-AEB0-806C04387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766" y="4431057"/>
            <a:ext cx="2416818" cy="24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E227E-69A4-4C18-9502-A287309C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Canvas-</a:t>
            </a:r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切九格</a:t>
            </a:r>
            <a:endParaRPr lang="zh-TW" altLang="en-US" sz="72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937422-EF7D-4D32-9E5D-E6DF48DF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99" y="1810284"/>
            <a:ext cx="9948802" cy="41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E227E-69A4-4C18-9502-A287309C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遊戲邏輯</a:t>
            </a:r>
            <a:endParaRPr lang="zh-TW" altLang="en-US" sz="72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964374-9849-4D0D-8E22-B7341C87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10" y="2576945"/>
            <a:ext cx="4437011" cy="36786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857A32-D763-45A6-A7C4-5189B6E8B88B}"/>
              </a:ext>
            </a:extLst>
          </p:cNvPr>
          <p:cNvSpPr txBox="1"/>
          <p:nvPr/>
        </p:nvSpPr>
        <p:spPr>
          <a:xfrm>
            <a:off x="1466801" y="1690366"/>
            <a:ext cx="7604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Consolas" panose="020B0609020204030204" pitchFamily="49" charset="0"/>
              </a:defRPr>
            </a:lvl1pPr>
          </a:lstStyle>
          <a:p>
            <a:r>
              <a:rPr lang="zh-TW" altLang="en-US" dirty="0"/>
              <a:t>第九格為起始點，兩兩交換，來打亂順序</a:t>
            </a:r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BCE5B2-A0CC-423E-876A-965C285E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83" y="2213586"/>
            <a:ext cx="4337689" cy="4172758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122E38-C421-4865-B87A-5B6AB9356DD6}"/>
              </a:ext>
            </a:extLst>
          </p:cNvPr>
          <p:cNvCxnSpPr>
            <a:cxnSpLocks/>
          </p:cNvCxnSpPr>
          <p:nvPr/>
        </p:nvCxnSpPr>
        <p:spPr>
          <a:xfrm>
            <a:off x="5829300" y="4488873"/>
            <a:ext cx="1413164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5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0B6FA33-9743-406D-9EA4-F03FE180B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46" y="1714341"/>
            <a:ext cx="9513673" cy="45333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BE227E-69A4-4C18-9502-A287309C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  <a:r>
              <a:rPr lang="en-US" altLang="zh-TW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zh-TW" altLang="en-US" sz="72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46D28A-BCC4-45D5-BD56-8C9DB3DAC0AF}"/>
              </a:ext>
            </a:extLst>
          </p:cNvPr>
          <p:cNvSpPr/>
          <p:nvPr/>
        </p:nvSpPr>
        <p:spPr>
          <a:xfrm>
            <a:off x="3244592" y="2146124"/>
            <a:ext cx="4220307" cy="3778179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EE5E34-A5F1-4F9F-AFDD-F170D1CB759E}"/>
              </a:ext>
            </a:extLst>
          </p:cNvPr>
          <p:cNvSpPr txBox="1"/>
          <p:nvPr/>
        </p:nvSpPr>
        <p:spPr>
          <a:xfrm>
            <a:off x="5433017" y="1345456"/>
            <a:ext cx="164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0D54E-C4CC-46A2-97A8-2635D5BF5BED}"/>
              </a:ext>
            </a:extLst>
          </p:cNvPr>
          <p:cNvSpPr/>
          <p:nvPr/>
        </p:nvSpPr>
        <p:spPr>
          <a:xfrm>
            <a:off x="7464899" y="2146124"/>
            <a:ext cx="3326005" cy="3778179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0D67C9-671B-4980-A838-E68561278C71}"/>
              </a:ext>
            </a:extLst>
          </p:cNvPr>
          <p:cNvSpPr txBox="1"/>
          <p:nvPr/>
        </p:nvSpPr>
        <p:spPr>
          <a:xfrm>
            <a:off x="8300432" y="1345457"/>
            <a:ext cx="2011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資訊顯示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25D9D95-58F9-4E28-AF89-C23192E41967}"/>
              </a:ext>
            </a:extLst>
          </p:cNvPr>
          <p:cNvSpPr/>
          <p:nvPr/>
        </p:nvSpPr>
        <p:spPr>
          <a:xfrm>
            <a:off x="1382600" y="4463097"/>
            <a:ext cx="614718" cy="3114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1AF9A741-100D-4964-8A02-F2705FC22C59}"/>
              </a:ext>
            </a:extLst>
          </p:cNvPr>
          <p:cNvSpPr/>
          <p:nvPr/>
        </p:nvSpPr>
        <p:spPr>
          <a:xfrm>
            <a:off x="1354526" y="4921873"/>
            <a:ext cx="614718" cy="3114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749FB3D-D3C2-4147-BAAE-2024C5D1D2AC}"/>
              </a:ext>
            </a:extLst>
          </p:cNvPr>
          <p:cNvSpPr/>
          <p:nvPr/>
        </p:nvSpPr>
        <p:spPr>
          <a:xfrm>
            <a:off x="1320286" y="5492282"/>
            <a:ext cx="614718" cy="3114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14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錄製內容">
            <a:hlinkClick r:id="" action="ppaction://media"/>
            <a:extLst>
              <a:ext uri="{FF2B5EF4-FFF2-40B4-BE49-F238E27FC236}">
                <a16:creationId xmlns:a16="http://schemas.microsoft.com/office/drawing/2014/main" id="{6B46D5D6-6418-45D9-98E7-B6F4564F7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5452" y="1479884"/>
            <a:ext cx="10705778" cy="51856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EA3FE3-5A9F-4439-BB26-77A42685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22"/>
            <a:ext cx="10515600" cy="1325563"/>
          </a:xfrm>
        </p:spPr>
        <p:txBody>
          <a:bodyPr>
            <a:normAutofit/>
          </a:bodyPr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en-US" altLang="zh-TW" sz="72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標楷體" panose="03000509000000000000" pitchFamily="65" charset="-120"/>
              </a:rPr>
              <a:t>Demo</a:t>
            </a:r>
            <a:endParaRPr lang="zh-TW" altLang="en-US" sz="72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1B1A58-9330-444F-AF85-6C9D87D2C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2" y="1690688"/>
            <a:ext cx="10183162" cy="48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7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A3FE3-5A9F-4439-BB26-77A42685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標楷體" panose="03000509000000000000" pitchFamily="65" charset="-120"/>
              <a:buChar char="»"/>
            </a:pPr>
            <a:r>
              <a:rPr lang="zh-TW" altLang="en-US" sz="72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D3EE1-51D2-434B-8A3E-7C0C7791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011"/>
            <a:ext cx="10639926" cy="4648952"/>
          </a:xfrm>
        </p:spPr>
        <p:txBody>
          <a:bodyPr/>
          <a:lstStyle/>
          <a:p>
            <a:endParaRPr lang="en-US" altLang="zh-TW" sz="3200" dirty="0">
              <a:latin typeface="Consolas" panose="020B0609020204030204" pitchFamily="49" charset="0"/>
              <a:hlinkClick r:id="rId2"/>
            </a:endParaRPr>
          </a:p>
          <a:p>
            <a:endParaRPr lang="en-US" altLang="zh-TW" sz="3200" dirty="0">
              <a:latin typeface="Consolas" panose="020B0609020204030204" pitchFamily="49" charset="0"/>
              <a:hlinkClick r:id="rId2"/>
            </a:endParaRPr>
          </a:p>
          <a:p>
            <a:r>
              <a:rPr lang="en-US" altLang="zh-TW" sz="3200" dirty="0">
                <a:latin typeface="Consolas" panose="020B0609020204030204" pitchFamily="49" charset="0"/>
                <a:hlinkClick r:id="rId2"/>
              </a:rPr>
              <a:t>https://www.newii.com.tw/pages/mof-info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endParaRPr lang="en-US" altLang="zh-TW" sz="3200" dirty="0">
              <a:latin typeface="Consolas" panose="020B0609020204030204" pitchFamily="49" charset="0"/>
            </a:endParaRPr>
          </a:p>
          <a:p>
            <a:r>
              <a:rPr lang="en-US" altLang="zh-TW" sz="3200" dirty="0">
                <a:latin typeface="Consolas" panose="020B0609020204030204" pitchFamily="49" charset="0"/>
                <a:hlinkClick r:id="rId3"/>
              </a:rPr>
              <a:t>https://www.pinterest.com/disne5686/%E8%B2%93%E7%A6%8F%E7%8F%8A%E8%BF%AA/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328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A3FE3-5A9F-4439-BB26-77A42685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76727" cy="6357222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5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標楷體" panose="03000509000000000000" pitchFamily="65" charset="-120"/>
              </a:rPr>
              <a:t>感謝您的聆聽</a:t>
            </a:r>
            <a:br>
              <a:rPr lang="en-US" altLang="zh-TW" sz="5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標楷體" panose="03000509000000000000" pitchFamily="65" charset="-120"/>
              </a:rPr>
            </a:br>
            <a:br>
              <a:rPr lang="en-US" altLang="zh-TW" sz="5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標楷體" panose="03000509000000000000" pitchFamily="65" charset="-120"/>
              </a:rPr>
            </a:br>
            <a:r>
              <a:rPr lang="en-US" altLang="zh-TW" sz="5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標楷體" panose="03000509000000000000" pitchFamily="65" charset="-120"/>
              </a:rPr>
              <a:t>Thank you for your patience</a:t>
            </a:r>
            <a:endParaRPr lang="zh-TW" altLang="en-US" sz="54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365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365</Words>
  <Application>Microsoft Office PowerPoint</Application>
  <PresentationFormat>寬螢幕</PresentationFormat>
  <Paragraphs>56</Paragraphs>
  <Slides>9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新細明體</vt:lpstr>
      <vt:lpstr>標楷體</vt:lpstr>
      <vt:lpstr>Arial</vt:lpstr>
      <vt:lpstr>Calibri</vt:lpstr>
      <vt:lpstr>Calibri Light</vt:lpstr>
      <vt:lpstr>Comic Sans MS</vt:lpstr>
      <vt:lpstr>Consolas</vt:lpstr>
      <vt:lpstr>Office 佈景主題</vt:lpstr>
      <vt:lpstr>iSpan-PHPD07-創新應用全端網站開發工程師養成班  小專發表</vt:lpstr>
      <vt:lpstr>動機</vt:lpstr>
      <vt:lpstr>使用技術</vt:lpstr>
      <vt:lpstr>Canvas-切九格</vt:lpstr>
      <vt:lpstr>遊戲邏輯</vt:lpstr>
      <vt:lpstr>畫面&amp;功能</vt:lpstr>
      <vt:lpstr>Demo</vt:lpstr>
      <vt:lpstr>資料來源</vt:lpstr>
      <vt:lpstr>感謝您的聆聽  Thank you for your patience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首頁</dc:title>
  <dc:creator>Administrator</dc:creator>
  <cp:lastModifiedBy>User</cp:lastModifiedBy>
  <cp:revision>33</cp:revision>
  <dcterms:created xsi:type="dcterms:W3CDTF">2024-06-04T13:08:05Z</dcterms:created>
  <dcterms:modified xsi:type="dcterms:W3CDTF">2024-08-29T07:05:14Z</dcterms:modified>
</cp:coreProperties>
</file>